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8" r:id="rId3"/>
    <p:sldId id="259" r:id="rId4"/>
    <p:sldId id="260" r:id="rId5"/>
    <p:sldId id="262" r:id="rId6"/>
    <p:sldId id="263" r:id="rId7"/>
    <p:sldId id="264" r:id="rId8"/>
    <p:sldId id="265" r:id="rId9"/>
    <p:sldId id="266" r:id="rId10"/>
    <p:sldId id="267" r:id="rId11"/>
    <p:sldId id="268" r:id="rId12"/>
  </p:sldIdLst>
  <p:sldSz cx="12192000" cy="6858000"/>
  <p:notesSz cx="6858000"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53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DA7F-FA2D-CCF3-72FF-10A0B036E2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3EE193-27AB-4E36-93A3-4831FFB8E7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8CED2F-173F-8733-FEB8-0DEFC16AB010}"/>
              </a:ext>
            </a:extLst>
          </p:cNvPr>
          <p:cNvSpPr>
            <a:spLocks noGrp="1"/>
          </p:cNvSpPr>
          <p:nvPr>
            <p:ph type="dt" sz="half" idx="10"/>
          </p:nvPr>
        </p:nvSpPr>
        <p:spPr/>
        <p:txBody>
          <a:bodyPr/>
          <a:lstStyle/>
          <a:p>
            <a:fld id="{A525AE64-AA7B-4C94-A1CE-B953EE5A7D1D}" type="datetimeFigureOut">
              <a:rPr lang="en-GB" smtClean="0"/>
              <a:t>22/02/2026</a:t>
            </a:fld>
            <a:endParaRPr lang="en-GB"/>
          </a:p>
        </p:txBody>
      </p:sp>
      <p:sp>
        <p:nvSpPr>
          <p:cNvPr id="5" name="Footer Placeholder 4">
            <a:extLst>
              <a:ext uri="{FF2B5EF4-FFF2-40B4-BE49-F238E27FC236}">
                <a16:creationId xmlns:a16="http://schemas.microsoft.com/office/drawing/2014/main" id="{1A758BAD-34B0-BF6E-1B4F-D71A7215B0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B5639A-E2AF-95A1-4B12-7650EA0D59E2}"/>
              </a:ext>
            </a:extLst>
          </p:cNvPr>
          <p:cNvSpPr>
            <a:spLocks noGrp="1"/>
          </p:cNvSpPr>
          <p:nvPr>
            <p:ph type="sldNum" sz="quarter" idx="12"/>
          </p:nvPr>
        </p:nvSpPr>
        <p:spPr/>
        <p:txBody>
          <a:bodyPr/>
          <a:lstStyle/>
          <a:p>
            <a:fld id="{A66B5C74-5648-4EE6-BD27-325C6A1C13B2}" type="slidenum">
              <a:rPr lang="en-GB" smtClean="0"/>
              <a:t>‹#›</a:t>
            </a:fld>
            <a:endParaRPr lang="en-GB"/>
          </a:p>
        </p:txBody>
      </p:sp>
    </p:spTree>
    <p:extLst>
      <p:ext uri="{BB962C8B-B14F-4D97-AF65-F5344CB8AC3E}">
        <p14:creationId xmlns:p14="http://schemas.microsoft.com/office/powerpoint/2010/main" val="15226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042E-CB82-D29B-94DD-3243C76CAF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B8F454-8811-5E16-5854-9AA9B61D5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899C8D-7614-62A9-78CC-1A73B4660F8A}"/>
              </a:ext>
            </a:extLst>
          </p:cNvPr>
          <p:cNvSpPr>
            <a:spLocks noGrp="1"/>
          </p:cNvSpPr>
          <p:nvPr>
            <p:ph type="dt" sz="half" idx="10"/>
          </p:nvPr>
        </p:nvSpPr>
        <p:spPr/>
        <p:txBody>
          <a:bodyPr/>
          <a:lstStyle/>
          <a:p>
            <a:fld id="{A525AE64-AA7B-4C94-A1CE-B953EE5A7D1D}" type="datetimeFigureOut">
              <a:rPr lang="en-GB" smtClean="0"/>
              <a:t>22/02/2026</a:t>
            </a:fld>
            <a:endParaRPr lang="en-GB"/>
          </a:p>
        </p:txBody>
      </p:sp>
      <p:sp>
        <p:nvSpPr>
          <p:cNvPr id="5" name="Footer Placeholder 4">
            <a:extLst>
              <a:ext uri="{FF2B5EF4-FFF2-40B4-BE49-F238E27FC236}">
                <a16:creationId xmlns:a16="http://schemas.microsoft.com/office/drawing/2014/main" id="{86D662F6-5EAB-BA54-6066-75E8034C51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9CA94D-51F4-5B93-1B3E-B727B0A6C365}"/>
              </a:ext>
            </a:extLst>
          </p:cNvPr>
          <p:cNvSpPr>
            <a:spLocks noGrp="1"/>
          </p:cNvSpPr>
          <p:nvPr>
            <p:ph type="sldNum" sz="quarter" idx="12"/>
          </p:nvPr>
        </p:nvSpPr>
        <p:spPr/>
        <p:txBody>
          <a:bodyPr/>
          <a:lstStyle/>
          <a:p>
            <a:fld id="{A66B5C74-5648-4EE6-BD27-325C6A1C13B2}" type="slidenum">
              <a:rPr lang="en-GB" smtClean="0"/>
              <a:t>‹#›</a:t>
            </a:fld>
            <a:endParaRPr lang="en-GB"/>
          </a:p>
        </p:txBody>
      </p:sp>
    </p:spTree>
    <p:extLst>
      <p:ext uri="{BB962C8B-B14F-4D97-AF65-F5344CB8AC3E}">
        <p14:creationId xmlns:p14="http://schemas.microsoft.com/office/powerpoint/2010/main" val="2342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2C55A-8A9C-ECF3-3934-0FC3F5EB9A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57D81E-4DEF-76C6-3BA3-98E1144C39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75B4F9-B772-C454-F420-389E53C5B841}"/>
              </a:ext>
            </a:extLst>
          </p:cNvPr>
          <p:cNvSpPr>
            <a:spLocks noGrp="1"/>
          </p:cNvSpPr>
          <p:nvPr>
            <p:ph type="dt" sz="half" idx="10"/>
          </p:nvPr>
        </p:nvSpPr>
        <p:spPr/>
        <p:txBody>
          <a:bodyPr/>
          <a:lstStyle/>
          <a:p>
            <a:fld id="{A525AE64-AA7B-4C94-A1CE-B953EE5A7D1D}" type="datetimeFigureOut">
              <a:rPr lang="en-GB" smtClean="0"/>
              <a:t>22/02/2026</a:t>
            </a:fld>
            <a:endParaRPr lang="en-GB"/>
          </a:p>
        </p:txBody>
      </p:sp>
      <p:sp>
        <p:nvSpPr>
          <p:cNvPr id="5" name="Footer Placeholder 4">
            <a:extLst>
              <a:ext uri="{FF2B5EF4-FFF2-40B4-BE49-F238E27FC236}">
                <a16:creationId xmlns:a16="http://schemas.microsoft.com/office/drawing/2014/main" id="{75E3A46A-11E7-00ED-014F-249D805E3E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15D153-93DC-B698-1B30-56A577B8E0BF}"/>
              </a:ext>
            </a:extLst>
          </p:cNvPr>
          <p:cNvSpPr>
            <a:spLocks noGrp="1"/>
          </p:cNvSpPr>
          <p:nvPr>
            <p:ph type="sldNum" sz="quarter" idx="12"/>
          </p:nvPr>
        </p:nvSpPr>
        <p:spPr/>
        <p:txBody>
          <a:bodyPr/>
          <a:lstStyle/>
          <a:p>
            <a:fld id="{A66B5C74-5648-4EE6-BD27-325C6A1C13B2}" type="slidenum">
              <a:rPr lang="en-GB" smtClean="0"/>
              <a:t>‹#›</a:t>
            </a:fld>
            <a:endParaRPr lang="en-GB"/>
          </a:p>
        </p:txBody>
      </p:sp>
    </p:spTree>
    <p:extLst>
      <p:ext uri="{BB962C8B-B14F-4D97-AF65-F5344CB8AC3E}">
        <p14:creationId xmlns:p14="http://schemas.microsoft.com/office/powerpoint/2010/main" val="240275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53E6-6959-4BA1-586A-A12DDE794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435011-BD7C-B3FA-0DFF-591486D4C8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B2F249-D595-5113-A5A6-1F576E344485}"/>
              </a:ext>
            </a:extLst>
          </p:cNvPr>
          <p:cNvSpPr>
            <a:spLocks noGrp="1"/>
          </p:cNvSpPr>
          <p:nvPr>
            <p:ph type="dt" sz="half" idx="10"/>
          </p:nvPr>
        </p:nvSpPr>
        <p:spPr/>
        <p:txBody>
          <a:bodyPr/>
          <a:lstStyle/>
          <a:p>
            <a:fld id="{A525AE64-AA7B-4C94-A1CE-B953EE5A7D1D}" type="datetimeFigureOut">
              <a:rPr lang="en-GB" smtClean="0"/>
              <a:t>22/02/2026</a:t>
            </a:fld>
            <a:endParaRPr lang="en-GB"/>
          </a:p>
        </p:txBody>
      </p:sp>
      <p:sp>
        <p:nvSpPr>
          <p:cNvPr id="5" name="Footer Placeholder 4">
            <a:extLst>
              <a:ext uri="{FF2B5EF4-FFF2-40B4-BE49-F238E27FC236}">
                <a16:creationId xmlns:a16="http://schemas.microsoft.com/office/drawing/2014/main" id="{11042F4D-273C-8F9F-012B-5354CEE9F0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FF0E0C-1038-BDAB-9886-5B02BE7E9542}"/>
              </a:ext>
            </a:extLst>
          </p:cNvPr>
          <p:cNvSpPr>
            <a:spLocks noGrp="1"/>
          </p:cNvSpPr>
          <p:nvPr>
            <p:ph type="sldNum" sz="quarter" idx="12"/>
          </p:nvPr>
        </p:nvSpPr>
        <p:spPr/>
        <p:txBody>
          <a:bodyPr/>
          <a:lstStyle/>
          <a:p>
            <a:fld id="{A66B5C74-5648-4EE6-BD27-325C6A1C13B2}" type="slidenum">
              <a:rPr lang="en-GB" smtClean="0"/>
              <a:t>‹#›</a:t>
            </a:fld>
            <a:endParaRPr lang="en-GB"/>
          </a:p>
        </p:txBody>
      </p:sp>
    </p:spTree>
    <p:extLst>
      <p:ext uri="{BB962C8B-B14F-4D97-AF65-F5344CB8AC3E}">
        <p14:creationId xmlns:p14="http://schemas.microsoft.com/office/powerpoint/2010/main" val="59005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C447-90A0-3B0A-7669-BB3C553ECE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36F5441-1F55-7778-18B8-21D251B69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B4E66A-4940-81D9-9D6C-50BC51D1597B}"/>
              </a:ext>
            </a:extLst>
          </p:cNvPr>
          <p:cNvSpPr>
            <a:spLocks noGrp="1"/>
          </p:cNvSpPr>
          <p:nvPr>
            <p:ph type="dt" sz="half" idx="10"/>
          </p:nvPr>
        </p:nvSpPr>
        <p:spPr/>
        <p:txBody>
          <a:bodyPr/>
          <a:lstStyle/>
          <a:p>
            <a:fld id="{A525AE64-AA7B-4C94-A1CE-B953EE5A7D1D}" type="datetimeFigureOut">
              <a:rPr lang="en-GB" smtClean="0"/>
              <a:t>22/02/2026</a:t>
            </a:fld>
            <a:endParaRPr lang="en-GB"/>
          </a:p>
        </p:txBody>
      </p:sp>
      <p:sp>
        <p:nvSpPr>
          <p:cNvPr id="5" name="Footer Placeholder 4">
            <a:extLst>
              <a:ext uri="{FF2B5EF4-FFF2-40B4-BE49-F238E27FC236}">
                <a16:creationId xmlns:a16="http://schemas.microsoft.com/office/drawing/2014/main" id="{F30431FD-13B8-03B3-0669-3AEE8D4439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717D05-708C-F337-5AD8-C92CFE40C98D}"/>
              </a:ext>
            </a:extLst>
          </p:cNvPr>
          <p:cNvSpPr>
            <a:spLocks noGrp="1"/>
          </p:cNvSpPr>
          <p:nvPr>
            <p:ph type="sldNum" sz="quarter" idx="12"/>
          </p:nvPr>
        </p:nvSpPr>
        <p:spPr/>
        <p:txBody>
          <a:bodyPr/>
          <a:lstStyle/>
          <a:p>
            <a:fld id="{A66B5C74-5648-4EE6-BD27-325C6A1C13B2}" type="slidenum">
              <a:rPr lang="en-GB" smtClean="0"/>
              <a:t>‹#›</a:t>
            </a:fld>
            <a:endParaRPr lang="en-GB"/>
          </a:p>
        </p:txBody>
      </p:sp>
    </p:spTree>
    <p:extLst>
      <p:ext uri="{BB962C8B-B14F-4D97-AF65-F5344CB8AC3E}">
        <p14:creationId xmlns:p14="http://schemas.microsoft.com/office/powerpoint/2010/main" val="196965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29D2D-28CE-BF2F-926E-A563735733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8A622F-9BC3-53A0-E1DF-0A07213B06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E267E8-4735-DF9D-0948-203C160F5D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FF6709-3F87-1EFF-8078-C3718CF5260B}"/>
              </a:ext>
            </a:extLst>
          </p:cNvPr>
          <p:cNvSpPr>
            <a:spLocks noGrp="1"/>
          </p:cNvSpPr>
          <p:nvPr>
            <p:ph type="dt" sz="half" idx="10"/>
          </p:nvPr>
        </p:nvSpPr>
        <p:spPr/>
        <p:txBody>
          <a:bodyPr/>
          <a:lstStyle/>
          <a:p>
            <a:fld id="{A525AE64-AA7B-4C94-A1CE-B953EE5A7D1D}" type="datetimeFigureOut">
              <a:rPr lang="en-GB" smtClean="0"/>
              <a:t>22/02/2026</a:t>
            </a:fld>
            <a:endParaRPr lang="en-GB"/>
          </a:p>
        </p:txBody>
      </p:sp>
      <p:sp>
        <p:nvSpPr>
          <p:cNvPr id="6" name="Footer Placeholder 5">
            <a:extLst>
              <a:ext uri="{FF2B5EF4-FFF2-40B4-BE49-F238E27FC236}">
                <a16:creationId xmlns:a16="http://schemas.microsoft.com/office/drawing/2014/main" id="{60C5466F-EEAC-98B6-B454-A6DA002BE0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E18AE7-C4DA-C578-2217-8AD269B2AEB5}"/>
              </a:ext>
            </a:extLst>
          </p:cNvPr>
          <p:cNvSpPr>
            <a:spLocks noGrp="1"/>
          </p:cNvSpPr>
          <p:nvPr>
            <p:ph type="sldNum" sz="quarter" idx="12"/>
          </p:nvPr>
        </p:nvSpPr>
        <p:spPr/>
        <p:txBody>
          <a:bodyPr/>
          <a:lstStyle/>
          <a:p>
            <a:fld id="{A66B5C74-5648-4EE6-BD27-325C6A1C13B2}" type="slidenum">
              <a:rPr lang="en-GB" smtClean="0"/>
              <a:t>‹#›</a:t>
            </a:fld>
            <a:endParaRPr lang="en-GB"/>
          </a:p>
        </p:txBody>
      </p:sp>
    </p:spTree>
    <p:extLst>
      <p:ext uri="{BB962C8B-B14F-4D97-AF65-F5344CB8AC3E}">
        <p14:creationId xmlns:p14="http://schemas.microsoft.com/office/powerpoint/2010/main" val="117094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E421-9460-BD91-B37A-E9D24F0361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74E4E5-BE1C-D1D3-E06C-269B10F656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CF7781-86E1-893C-EACD-6E165DB6C1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62F43EA-F159-6B54-8F01-0A68A29CEC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829F43-370D-9FDF-D149-5A1D55BF65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5EB3CF-536A-162E-0231-BD414771CEE8}"/>
              </a:ext>
            </a:extLst>
          </p:cNvPr>
          <p:cNvSpPr>
            <a:spLocks noGrp="1"/>
          </p:cNvSpPr>
          <p:nvPr>
            <p:ph type="dt" sz="half" idx="10"/>
          </p:nvPr>
        </p:nvSpPr>
        <p:spPr/>
        <p:txBody>
          <a:bodyPr/>
          <a:lstStyle/>
          <a:p>
            <a:fld id="{A525AE64-AA7B-4C94-A1CE-B953EE5A7D1D}" type="datetimeFigureOut">
              <a:rPr lang="en-GB" smtClean="0"/>
              <a:t>22/02/2026</a:t>
            </a:fld>
            <a:endParaRPr lang="en-GB"/>
          </a:p>
        </p:txBody>
      </p:sp>
      <p:sp>
        <p:nvSpPr>
          <p:cNvPr id="8" name="Footer Placeholder 7">
            <a:extLst>
              <a:ext uri="{FF2B5EF4-FFF2-40B4-BE49-F238E27FC236}">
                <a16:creationId xmlns:a16="http://schemas.microsoft.com/office/drawing/2014/main" id="{6DCCC7A9-6062-18BE-6432-BA3D8860C4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60E64A-A59A-BBC4-9E96-88C02A49CFF7}"/>
              </a:ext>
            </a:extLst>
          </p:cNvPr>
          <p:cNvSpPr>
            <a:spLocks noGrp="1"/>
          </p:cNvSpPr>
          <p:nvPr>
            <p:ph type="sldNum" sz="quarter" idx="12"/>
          </p:nvPr>
        </p:nvSpPr>
        <p:spPr/>
        <p:txBody>
          <a:bodyPr/>
          <a:lstStyle/>
          <a:p>
            <a:fld id="{A66B5C74-5648-4EE6-BD27-325C6A1C13B2}" type="slidenum">
              <a:rPr lang="en-GB" smtClean="0"/>
              <a:t>‹#›</a:t>
            </a:fld>
            <a:endParaRPr lang="en-GB"/>
          </a:p>
        </p:txBody>
      </p:sp>
    </p:spTree>
    <p:extLst>
      <p:ext uri="{BB962C8B-B14F-4D97-AF65-F5344CB8AC3E}">
        <p14:creationId xmlns:p14="http://schemas.microsoft.com/office/powerpoint/2010/main" val="266745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608A-1D68-A117-1474-676D653B44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095481-EDFC-CDBB-232B-8934C8DE7540}"/>
              </a:ext>
            </a:extLst>
          </p:cNvPr>
          <p:cNvSpPr>
            <a:spLocks noGrp="1"/>
          </p:cNvSpPr>
          <p:nvPr>
            <p:ph type="dt" sz="half" idx="10"/>
          </p:nvPr>
        </p:nvSpPr>
        <p:spPr/>
        <p:txBody>
          <a:bodyPr/>
          <a:lstStyle/>
          <a:p>
            <a:fld id="{A525AE64-AA7B-4C94-A1CE-B953EE5A7D1D}" type="datetimeFigureOut">
              <a:rPr lang="en-GB" smtClean="0"/>
              <a:t>22/02/2026</a:t>
            </a:fld>
            <a:endParaRPr lang="en-GB"/>
          </a:p>
        </p:txBody>
      </p:sp>
      <p:sp>
        <p:nvSpPr>
          <p:cNvPr id="4" name="Footer Placeholder 3">
            <a:extLst>
              <a:ext uri="{FF2B5EF4-FFF2-40B4-BE49-F238E27FC236}">
                <a16:creationId xmlns:a16="http://schemas.microsoft.com/office/drawing/2014/main" id="{BDE67CA9-27A0-6389-C5BD-D40C9A99B9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752C1B-5B71-2F59-08E1-62724FBAB867}"/>
              </a:ext>
            </a:extLst>
          </p:cNvPr>
          <p:cNvSpPr>
            <a:spLocks noGrp="1"/>
          </p:cNvSpPr>
          <p:nvPr>
            <p:ph type="sldNum" sz="quarter" idx="12"/>
          </p:nvPr>
        </p:nvSpPr>
        <p:spPr/>
        <p:txBody>
          <a:bodyPr/>
          <a:lstStyle/>
          <a:p>
            <a:fld id="{A66B5C74-5648-4EE6-BD27-325C6A1C13B2}" type="slidenum">
              <a:rPr lang="en-GB" smtClean="0"/>
              <a:t>‹#›</a:t>
            </a:fld>
            <a:endParaRPr lang="en-GB"/>
          </a:p>
        </p:txBody>
      </p:sp>
    </p:spTree>
    <p:extLst>
      <p:ext uri="{BB962C8B-B14F-4D97-AF65-F5344CB8AC3E}">
        <p14:creationId xmlns:p14="http://schemas.microsoft.com/office/powerpoint/2010/main" val="299651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9E5B88-14B5-16F1-71F9-A96DB69D76EB}"/>
              </a:ext>
            </a:extLst>
          </p:cNvPr>
          <p:cNvSpPr>
            <a:spLocks noGrp="1"/>
          </p:cNvSpPr>
          <p:nvPr>
            <p:ph type="dt" sz="half" idx="10"/>
          </p:nvPr>
        </p:nvSpPr>
        <p:spPr/>
        <p:txBody>
          <a:bodyPr/>
          <a:lstStyle/>
          <a:p>
            <a:fld id="{A525AE64-AA7B-4C94-A1CE-B953EE5A7D1D}" type="datetimeFigureOut">
              <a:rPr lang="en-GB" smtClean="0"/>
              <a:t>22/02/2026</a:t>
            </a:fld>
            <a:endParaRPr lang="en-GB"/>
          </a:p>
        </p:txBody>
      </p:sp>
      <p:sp>
        <p:nvSpPr>
          <p:cNvPr id="3" name="Footer Placeholder 2">
            <a:extLst>
              <a:ext uri="{FF2B5EF4-FFF2-40B4-BE49-F238E27FC236}">
                <a16:creationId xmlns:a16="http://schemas.microsoft.com/office/drawing/2014/main" id="{6E63C918-0599-49B1-4398-E18B640561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4B824D-506A-1051-160A-190EA1460008}"/>
              </a:ext>
            </a:extLst>
          </p:cNvPr>
          <p:cNvSpPr>
            <a:spLocks noGrp="1"/>
          </p:cNvSpPr>
          <p:nvPr>
            <p:ph type="sldNum" sz="quarter" idx="12"/>
          </p:nvPr>
        </p:nvSpPr>
        <p:spPr/>
        <p:txBody>
          <a:bodyPr/>
          <a:lstStyle/>
          <a:p>
            <a:fld id="{A66B5C74-5648-4EE6-BD27-325C6A1C13B2}" type="slidenum">
              <a:rPr lang="en-GB" smtClean="0"/>
              <a:t>‹#›</a:t>
            </a:fld>
            <a:endParaRPr lang="en-GB"/>
          </a:p>
        </p:txBody>
      </p:sp>
    </p:spTree>
    <p:extLst>
      <p:ext uri="{BB962C8B-B14F-4D97-AF65-F5344CB8AC3E}">
        <p14:creationId xmlns:p14="http://schemas.microsoft.com/office/powerpoint/2010/main" val="47086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EEFB-8C30-3823-ABCF-44C08594E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5B3260-68BE-58E5-B79E-254B827FD1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9F6E445-79E1-09EB-F9AA-092102F2A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245DF-8C93-6DA9-54A3-D2077241C917}"/>
              </a:ext>
            </a:extLst>
          </p:cNvPr>
          <p:cNvSpPr>
            <a:spLocks noGrp="1"/>
          </p:cNvSpPr>
          <p:nvPr>
            <p:ph type="dt" sz="half" idx="10"/>
          </p:nvPr>
        </p:nvSpPr>
        <p:spPr/>
        <p:txBody>
          <a:bodyPr/>
          <a:lstStyle/>
          <a:p>
            <a:fld id="{A525AE64-AA7B-4C94-A1CE-B953EE5A7D1D}" type="datetimeFigureOut">
              <a:rPr lang="en-GB" smtClean="0"/>
              <a:t>22/02/2026</a:t>
            </a:fld>
            <a:endParaRPr lang="en-GB"/>
          </a:p>
        </p:txBody>
      </p:sp>
      <p:sp>
        <p:nvSpPr>
          <p:cNvPr id="6" name="Footer Placeholder 5">
            <a:extLst>
              <a:ext uri="{FF2B5EF4-FFF2-40B4-BE49-F238E27FC236}">
                <a16:creationId xmlns:a16="http://schemas.microsoft.com/office/drawing/2014/main" id="{1A71A8F0-A06D-91DF-5D36-2F45B2A605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AE729B-ED5A-6B26-F9C8-BB89A8E0DF55}"/>
              </a:ext>
            </a:extLst>
          </p:cNvPr>
          <p:cNvSpPr>
            <a:spLocks noGrp="1"/>
          </p:cNvSpPr>
          <p:nvPr>
            <p:ph type="sldNum" sz="quarter" idx="12"/>
          </p:nvPr>
        </p:nvSpPr>
        <p:spPr/>
        <p:txBody>
          <a:bodyPr/>
          <a:lstStyle/>
          <a:p>
            <a:fld id="{A66B5C74-5648-4EE6-BD27-325C6A1C13B2}" type="slidenum">
              <a:rPr lang="en-GB" smtClean="0"/>
              <a:t>‹#›</a:t>
            </a:fld>
            <a:endParaRPr lang="en-GB"/>
          </a:p>
        </p:txBody>
      </p:sp>
    </p:spTree>
    <p:extLst>
      <p:ext uri="{BB962C8B-B14F-4D97-AF65-F5344CB8AC3E}">
        <p14:creationId xmlns:p14="http://schemas.microsoft.com/office/powerpoint/2010/main" val="1834818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38AB-0A6D-329E-F0D0-39485F2F0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8823D7-7C17-A8FD-B4D0-7C4AF3C1E7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DE9CB5-338B-4BAD-782B-7D7FD17DB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9BFDA4-F22B-6BA7-5B9B-E9C81A2214A8}"/>
              </a:ext>
            </a:extLst>
          </p:cNvPr>
          <p:cNvSpPr>
            <a:spLocks noGrp="1"/>
          </p:cNvSpPr>
          <p:nvPr>
            <p:ph type="dt" sz="half" idx="10"/>
          </p:nvPr>
        </p:nvSpPr>
        <p:spPr/>
        <p:txBody>
          <a:bodyPr/>
          <a:lstStyle/>
          <a:p>
            <a:fld id="{A525AE64-AA7B-4C94-A1CE-B953EE5A7D1D}" type="datetimeFigureOut">
              <a:rPr lang="en-GB" smtClean="0"/>
              <a:t>22/02/2026</a:t>
            </a:fld>
            <a:endParaRPr lang="en-GB"/>
          </a:p>
        </p:txBody>
      </p:sp>
      <p:sp>
        <p:nvSpPr>
          <p:cNvPr id="6" name="Footer Placeholder 5">
            <a:extLst>
              <a:ext uri="{FF2B5EF4-FFF2-40B4-BE49-F238E27FC236}">
                <a16:creationId xmlns:a16="http://schemas.microsoft.com/office/drawing/2014/main" id="{233D113D-6FC1-C7C7-ABB7-1571FEC6B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B0E27D-7E15-ED61-C9AE-142462CC286A}"/>
              </a:ext>
            </a:extLst>
          </p:cNvPr>
          <p:cNvSpPr>
            <a:spLocks noGrp="1"/>
          </p:cNvSpPr>
          <p:nvPr>
            <p:ph type="sldNum" sz="quarter" idx="12"/>
          </p:nvPr>
        </p:nvSpPr>
        <p:spPr/>
        <p:txBody>
          <a:bodyPr/>
          <a:lstStyle/>
          <a:p>
            <a:fld id="{A66B5C74-5648-4EE6-BD27-325C6A1C13B2}" type="slidenum">
              <a:rPr lang="en-GB" smtClean="0"/>
              <a:t>‹#›</a:t>
            </a:fld>
            <a:endParaRPr lang="en-GB"/>
          </a:p>
        </p:txBody>
      </p:sp>
    </p:spTree>
    <p:extLst>
      <p:ext uri="{BB962C8B-B14F-4D97-AF65-F5344CB8AC3E}">
        <p14:creationId xmlns:p14="http://schemas.microsoft.com/office/powerpoint/2010/main" val="188868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4AFC2E-43F8-24DA-AB56-ED68F9739D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B06C2-9B9D-A2F5-EF85-7FF47EA4C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5AF942-928F-5A2A-8108-5868E73997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5AE64-AA7B-4C94-A1CE-B953EE5A7D1D}" type="datetimeFigureOut">
              <a:rPr lang="en-GB" smtClean="0"/>
              <a:t>22/02/2026</a:t>
            </a:fld>
            <a:endParaRPr lang="en-GB"/>
          </a:p>
        </p:txBody>
      </p:sp>
      <p:sp>
        <p:nvSpPr>
          <p:cNvPr id="5" name="Footer Placeholder 4">
            <a:extLst>
              <a:ext uri="{FF2B5EF4-FFF2-40B4-BE49-F238E27FC236}">
                <a16:creationId xmlns:a16="http://schemas.microsoft.com/office/drawing/2014/main" id="{3A6004C5-8CC9-2B4A-F8C5-943890833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2518146-491D-2AFB-7EA2-8EB5D14C9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B5C74-5648-4EE6-BD27-325C6A1C13B2}" type="slidenum">
              <a:rPr lang="en-GB" smtClean="0"/>
              <a:t>‹#›</a:t>
            </a:fld>
            <a:endParaRPr lang="en-GB"/>
          </a:p>
        </p:txBody>
      </p:sp>
    </p:spTree>
    <p:extLst>
      <p:ext uri="{BB962C8B-B14F-4D97-AF65-F5344CB8AC3E}">
        <p14:creationId xmlns:p14="http://schemas.microsoft.com/office/powerpoint/2010/main" val="834021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E2A8FA-272E-B4E3-49A3-0782CADDA7E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00385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9531-03E3-4582-FB30-0238339299B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067F81B-F03E-10C9-0999-E41674355536}"/>
              </a:ext>
            </a:extLst>
          </p:cNvPr>
          <p:cNvPicPr>
            <a:picLocks noChangeAspect="1"/>
          </p:cNvPicPr>
          <p:nvPr/>
        </p:nvPicPr>
        <p:blipFill>
          <a:blip r:embed="rId2"/>
          <a:stretch>
            <a:fillRect/>
          </a:stretch>
        </p:blipFill>
        <p:spPr>
          <a:xfrm>
            <a:off x="6671255" y="775272"/>
            <a:ext cx="5236563" cy="5236563"/>
          </a:xfrm>
          <a:prstGeom prst="rect">
            <a:avLst/>
          </a:prstGeom>
        </p:spPr>
      </p:pic>
      <p:pic>
        <p:nvPicPr>
          <p:cNvPr id="4" name="Picture 3">
            <a:extLst>
              <a:ext uri="{FF2B5EF4-FFF2-40B4-BE49-F238E27FC236}">
                <a16:creationId xmlns:a16="http://schemas.microsoft.com/office/drawing/2014/main" id="{2222CA6C-5F18-BD17-88E8-20397BA4A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82" y="775272"/>
            <a:ext cx="5811818" cy="5307455"/>
          </a:xfrm>
          <a:prstGeom prst="rect">
            <a:avLst/>
          </a:prstGeom>
        </p:spPr>
      </p:pic>
    </p:spTree>
    <p:extLst>
      <p:ext uri="{BB962C8B-B14F-4D97-AF65-F5344CB8AC3E}">
        <p14:creationId xmlns:p14="http://schemas.microsoft.com/office/powerpoint/2010/main" val="411148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8F5B4-EAFC-8903-BC53-A1EDB1AA13E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6E91623-7EAB-944A-653B-0B4AE58B0F77}"/>
              </a:ext>
            </a:extLst>
          </p:cNvPr>
          <p:cNvSpPr txBox="1"/>
          <p:nvPr/>
        </p:nvSpPr>
        <p:spPr>
          <a:xfrm>
            <a:off x="1049311" y="929391"/>
            <a:ext cx="10523095" cy="4524315"/>
          </a:xfrm>
          <a:prstGeom prst="rect">
            <a:avLst/>
          </a:prstGeom>
          <a:noFill/>
        </p:spPr>
        <p:txBody>
          <a:bodyPr wrap="square" rtlCol="0">
            <a:spAutoFit/>
          </a:bodyPr>
          <a:lstStyle/>
          <a:p>
            <a:r>
              <a:rPr lang="en-GB" sz="4800" b="1" baseline="30000" dirty="0">
                <a:latin typeface="Arial" panose="020B0604020202020204" pitchFamily="34" charset="0"/>
                <a:cs typeface="Arial" panose="020B0604020202020204" pitchFamily="34" charset="0"/>
              </a:rPr>
              <a:t>4 </a:t>
            </a:r>
            <a:r>
              <a:rPr lang="en-GB" sz="4800" dirty="0">
                <a:latin typeface="Arial" panose="020B0604020202020204" pitchFamily="34" charset="0"/>
                <a:cs typeface="Arial" panose="020B0604020202020204" pitchFamily="34" charset="0"/>
              </a:rPr>
              <a:t>Hear, O Israel: The </a:t>
            </a:r>
            <a:r>
              <a:rPr lang="en-GB" sz="4800" cap="small" dirty="0">
                <a:latin typeface="Arial" panose="020B0604020202020204" pitchFamily="34" charset="0"/>
                <a:cs typeface="Arial" panose="020B0604020202020204" pitchFamily="34" charset="0"/>
              </a:rPr>
              <a:t>Lord</a:t>
            </a:r>
            <a:r>
              <a:rPr lang="en-GB" sz="4800" dirty="0">
                <a:latin typeface="Arial" panose="020B0604020202020204" pitchFamily="34" charset="0"/>
                <a:cs typeface="Arial" panose="020B0604020202020204" pitchFamily="34" charset="0"/>
              </a:rPr>
              <a:t> our God, the </a:t>
            </a:r>
            <a:r>
              <a:rPr lang="en-GB" sz="4800" cap="small" dirty="0">
                <a:latin typeface="Arial" panose="020B0604020202020204" pitchFamily="34" charset="0"/>
                <a:cs typeface="Arial" panose="020B0604020202020204" pitchFamily="34" charset="0"/>
              </a:rPr>
              <a:t>Lord</a:t>
            </a:r>
            <a:r>
              <a:rPr lang="en-GB" sz="4800" dirty="0">
                <a:latin typeface="Arial" panose="020B0604020202020204" pitchFamily="34" charset="0"/>
                <a:cs typeface="Arial" panose="020B0604020202020204" pitchFamily="34" charset="0"/>
              </a:rPr>
              <a:t> is one. </a:t>
            </a:r>
            <a:r>
              <a:rPr lang="en-GB" sz="4800" b="1" baseline="30000" dirty="0">
                <a:latin typeface="Arial" panose="020B0604020202020204" pitchFamily="34" charset="0"/>
                <a:cs typeface="Arial" panose="020B0604020202020204" pitchFamily="34" charset="0"/>
              </a:rPr>
              <a:t>5 </a:t>
            </a:r>
            <a:r>
              <a:rPr lang="en-GB" sz="4800" dirty="0">
                <a:latin typeface="Arial" panose="020B0604020202020204" pitchFamily="34" charset="0"/>
                <a:cs typeface="Arial" panose="020B0604020202020204" pitchFamily="34" charset="0"/>
              </a:rPr>
              <a:t>Love the </a:t>
            </a:r>
            <a:r>
              <a:rPr lang="en-GB" sz="4800" cap="small" dirty="0">
                <a:latin typeface="Arial" panose="020B0604020202020204" pitchFamily="34" charset="0"/>
                <a:cs typeface="Arial" panose="020B0604020202020204" pitchFamily="34" charset="0"/>
              </a:rPr>
              <a:t>Lord</a:t>
            </a:r>
            <a:r>
              <a:rPr lang="en-GB" sz="4800" dirty="0">
                <a:latin typeface="Arial" panose="020B0604020202020204" pitchFamily="34" charset="0"/>
                <a:cs typeface="Arial" panose="020B0604020202020204" pitchFamily="34" charset="0"/>
              </a:rPr>
              <a:t> your God with all your heart and with all your soul and with all your strength.</a:t>
            </a:r>
          </a:p>
          <a:p>
            <a:endParaRPr lang="en-GB" sz="4800" dirty="0">
              <a:latin typeface="Arial" panose="020B0604020202020204" pitchFamily="34" charset="0"/>
              <a:cs typeface="Arial" panose="020B0604020202020204" pitchFamily="34" charset="0"/>
            </a:endParaRPr>
          </a:p>
          <a:p>
            <a:r>
              <a:rPr lang="en-GB" sz="4800" dirty="0">
                <a:latin typeface="Arial" panose="020B0604020202020204" pitchFamily="34" charset="0"/>
                <a:cs typeface="Arial" panose="020B0604020202020204" pitchFamily="34" charset="0"/>
              </a:rPr>
              <a:t>Deuteronomy 6:4-5</a:t>
            </a:r>
          </a:p>
        </p:txBody>
      </p:sp>
    </p:spTree>
    <p:extLst>
      <p:ext uri="{BB962C8B-B14F-4D97-AF65-F5344CB8AC3E}">
        <p14:creationId xmlns:p14="http://schemas.microsoft.com/office/powerpoint/2010/main" val="29740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5A0FFC-F23B-14C8-00A3-5F007DE86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145" y="0"/>
            <a:ext cx="7477412" cy="6828504"/>
          </a:xfrm>
          <a:prstGeom prst="rect">
            <a:avLst/>
          </a:prstGeom>
        </p:spPr>
      </p:pic>
    </p:spTree>
    <p:extLst>
      <p:ext uri="{BB962C8B-B14F-4D97-AF65-F5344CB8AC3E}">
        <p14:creationId xmlns:p14="http://schemas.microsoft.com/office/powerpoint/2010/main" val="177924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35F95-E128-BCD5-C01F-F508B9E0732A}"/>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53283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6B4979-BA53-418E-E876-1109FA7F0A68}"/>
              </a:ext>
            </a:extLst>
          </p:cNvPr>
          <p:cNvSpPr txBox="1"/>
          <p:nvPr/>
        </p:nvSpPr>
        <p:spPr>
          <a:xfrm>
            <a:off x="1049311" y="929391"/>
            <a:ext cx="10523095" cy="4524315"/>
          </a:xfrm>
          <a:prstGeom prst="rect">
            <a:avLst/>
          </a:prstGeom>
          <a:noFill/>
        </p:spPr>
        <p:txBody>
          <a:bodyPr wrap="square" rtlCol="0">
            <a:spAutoFit/>
          </a:bodyPr>
          <a:lstStyle/>
          <a:p>
            <a:r>
              <a:rPr lang="en-GB" sz="4800" b="1" baseline="30000" dirty="0">
                <a:latin typeface="Arial" panose="020B0604020202020204" pitchFamily="34" charset="0"/>
                <a:cs typeface="Arial" panose="020B0604020202020204" pitchFamily="34" charset="0"/>
              </a:rPr>
              <a:t>4 </a:t>
            </a:r>
            <a:r>
              <a:rPr lang="en-GB" sz="4800" dirty="0">
                <a:latin typeface="Arial" panose="020B0604020202020204" pitchFamily="34" charset="0"/>
                <a:cs typeface="Arial" panose="020B0604020202020204" pitchFamily="34" charset="0"/>
              </a:rPr>
              <a:t>Hear, O Israel: The </a:t>
            </a:r>
            <a:r>
              <a:rPr lang="en-GB" sz="4800" cap="small" dirty="0">
                <a:latin typeface="Arial" panose="020B0604020202020204" pitchFamily="34" charset="0"/>
                <a:cs typeface="Arial" panose="020B0604020202020204" pitchFamily="34" charset="0"/>
              </a:rPr>
              <a:t>Lord</a:t>
            </a:r>
            <a:r>
              <a:rPr lang="en-GB" sz="4800" dirty="0">
                <a:latin typeface="Arial" panose="020B0604020202020204" pitchFamily="34" charset="0"/>
                <a:cs typeface="Arial" panose="020B0604020202020204" pitchFamily="34" charset="0"/>
              </a:rPr>
              <a:t> our God, the </a:t>
            </a:r>
            <a:r>
              <a:rPr lang="en-GB" sz="4800" cap="small" dirty="0">
                <a:latin typeface="Arial" panose="020B0604020202020204" pitchFamily="34" charset="0"/>
                <a:cs typeface="Arial" panose="020B0604020202020204" pitchFamily="34" charset="0"/>
              </a:rPr>
              <a:t>Lord</a:t>
            </a:r>
            <a:r>
              <a:rPr lang="en-GB" sz="4800" dirty="0">
                <a:latin typeface="Arial" panose="020B0604020202020204" pitchFamily="34" charset="0"/>
                <a:cs typeface="Arial" panose="020B0604020202020204" pitchFamily="34" charset="0"/>
              </a:rPr>
              <a:t> is one. </a:t>
            </a:r>
            <a:r>
              <a:rPr lang="en-GB" sz="4800" b="1" baseline="30000" dirty="0">
                <a:latin typeface="Arial" panose="020B0604020202020204" pitchFamily="34" charset="0"/>
                <a:cs typeface="Arial" panose="020B0604020202020204" pitchFamily="34" charset="0"/>
              </a:rPr>
              <a:t>5 </a:t>
            </a:r>
            <a:r>
              <a:rPr lang="en-GB" sz="4800" dirty="0">
                <a:latin typeface="Arial" panose="020B0604020202020204" pitchFamily="34" charset="0"/>
                <a:cs typeface="Arial" panose="020B0604020202020204" pitchFamily="34" charset="0"/>
              </a:rPr>
              <a:t>Love the </a:t>
            </a:r>
            <a:r>
              <a:rPr lang="en-GB" sz="4800" cap="small" dirty="0">
                <a:latin typeface="Arial" panose="020B0604020202020204" pitchFamily="34" charset="0"/>
                <a:cs typeface="Arial" panose="020B0604020202020204" pitchFamily="34" charset="0"/>
              </a:rPr>
              <a:t>Lord</a:t>
            </a:r>
            <a:r>
              <a:rPr lang="en-GB" sz="4800" dirty="0">
                <a:latin typeface="Arial" panose="020B0604020202020204" pitchFamily="34" charset="0"/>
                <a:cs typeface="Arial" panose="020B0604020202020204" pitchFamily="34" charset="0"/>
              </a:rPr>
              <a:t> your God with all your heart and with all your soul and with all your strength.</a:t>
            </a:r>
          </a:p>
          <a:p>
            <a:endParaRPr lang="en-GB" sz="4800" dirty="0">
              <a:latin typeface="Arial" panose="020B0604020202020204" pitchFamily="34" charset="0"/>
              <a:cs typeface="Arial" panose="020B0604020202020204" pitchFamily="34" charset="0"/>
            </a:endParaRPr>
          </a:p>
          <a:p>
            <a:r>
              <a:rPr lang="en-GB" sz="4800" dirty="0">
                <a:latin typeface="Arial" panose="020B0604020202020204" pitchFamily="34" charset="0"/>
                <a:cs typeface="Arial" panose="020B0604020202020204" pitchFamily="34" charset="0"/>
              </a:rPr>
              <a:t>Deuteronomy 6:4-5</a:t>
            </a:r>
          </a:p>
        </p:txBody>
      </p:sp>
    </p:spTree>
    <p:extLst>
      <p:ext uri="{BB962C8B-B14F-4D97-AF65-F5344CB8AC3E}">
        <p14:creationId xmlns:p14="http://schemas.microsoft.com/office/powerpoint/2010/main" val="210138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1B588-D374-3F21-92D9-66B34D7283E2}"/>
              </a:ext>
            </a:extLst>
          </p:cNvPr>
          <p:cNvPicPr>
            <a:picLocks noChangeAspect="1"/>
          </p:cNvPicPr>
          <p:nvPr/>
        </p:nvPicPr>
        <p:blipFill>
          <a:blip r:embed="rId2"/>
          <a:stretch>
            <a:fillRect/>
          </a:stretch>
        </p:blipFill>
        <p:spPr>
          <a:xfrm>
            <a:off x="2112650" y="0"/>
            <a:ext cx="7966699" cy="6858000"/>
          </a:xfrm>
          <a:prstGeom prst="rect">
            <a:avLst/>
          </a:prstGeom>
        </p:spPr>
      </p:pic>
    </p:spTree>
    <p:extLst>
      <p:ext uri="{BB962C8B-B14F-4D97-AF65-F5344CB8AC3E}">
        <p14:creationId xmlns:p14="http://schemas.microsoft.com/office/powerpoint/2010/main" val="238012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6AB7A-FF50-3479-AAA2-345D0EA3ED7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84DC312-0053-1D56-D8B5-D83450F2DA62}"/>
              </a:ext>
            </a:extLst>
          </p:cNvPr>
          <p:cNvSpPr txBox="1"/>
          <p:nvPr/>
        </p:nvSpPr>
        <p:spPr>
          <a:xfrm>
            <a:off x="1049311" y="929391"/>
            <a:ext cx="10523095" cy="4154984"/>
          </a:xfrm>
          <a:prstGeom prst="rect">
            <a:avLst/>
          </a:prstGeom>
          <a:noFill/>
        </p:spPr>
        <p:txBody>
          <a:bodyPr wrap="square" rtlCol="0">
            <a:spAutoFit/>
          </a:bodyPr>
          <a:lstStyle/>
          <a:p>
            <a:r>
              <a:rPr lang="en-GB" sz="4400" dirty="0">
                <a:latin typeface="Arial" panose="020B0604020202020204" pitchFamily="34" charset="0"/>
                <a:cs typeface="Arial" panose="020B0604020202020204" pitchFamily="34" charset="0"/>
              </a:rPr>
              <a:t>Remember how the </a:t>
            </a:r>
            <a:r>
              <a:rPr lang="en-GB" sz="4400" cap="small" dirty="0">
                <a:latin typeface="Arial" panose="020B0604020202020204" pitchFamily="34" charset="0"/>
                <a:cs typeface="Arial" panose="020B0604020202020204" pitchFamily="34" charset="0"/>
              </a:rPr>
              <a:t>Lord</a:t>
            </a:r>
            <a:r>
              <a:rPr lang="en-GB" sz="4400" dirty="0">
                <a:latin typeface="Arial" panose="020B0604020202020204" pitchFamily="34" charset="0"/>
                <a:cs typeface="Arial" panose="020B0604020202020204" pitchFamily="34" charset="0"/>
              </a:rPr>
              <a:t> your God led you all the way in the wilderness these forty years, to humble and test you in order to know what was in your heart, whether or not you would keep his commands.            Deuteronomy 8:2</a:t>
            </a:r>
          </a:p>
        </p:txBody>
      </p:sp>
    </p:spTree>
    <p:extLst>
      <p:ext uri="{BB962C8B-B14F-4D97-AF65-F5344CB8AC3E}">
        <p14:creationId xmlns:p14="http://schemas.microsoft.com/office/powerpoint/2010/main" val="1511600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497BA-8035-0AAD-E3B8-16710B7A3F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9DA6774-5762-7881-EB7F-6BA862E19F25}"/>
              </a:ext>
            </a:extLst>
          </p:cNvPr>
          <p:cNvSpPr txBox="1"/>
          <p:nvPr/>
        </p:nvSpPr>
        <p:spPr>
          <a:xfrm>
            <a:off x="1049311" y="929391"/>
            <a:ext cx="10523095" cy="4832092"/>
          </a:xfrm>
          <a:prstGeom prst="rect">
            <a:avLst/>
          </a:prstGeom>
          <a:noFill/>
        </p:spPr>
        <p:txBody>
          <a:bodyPr wrap="square" rtlCol="0">
            <a:spAutoFit/>
          </a:bodyPr>
          <a:lstStyle/>
          <a:p>
            <a:r>
              <a:rPr lang="en-GB" sz="4400" dirty="0"/>
              <a:t>He humbled you, causing you to hunger and then feeding you with manna, which neither you nor your ancestors had known, to teach you that </a:t>
            </a:r>
            <a:r>
              <a:rPr lang="en-GB" sz="4400" b="1" dirty="0"/>
              <a:t>man does not live on bread alone but on every word that comes from the mouth of the </a:t>
            </a:r>
            <a:r>
              <a:rPr lang="en-GB" sz="4400" b="1" cap="small" dirty="0"/>
              <a:t>Lord</a:t>
            </a:r>
            <a:r>
              <a:rPr lang="en-GB" sz="4400" dirty="0"/>
              <a:t>.</a:t>
            </a:r>
          </a:p>
          <a:p>
            <a:r>
              <a:rPr lang="en-GB" sz="4400" dirty="0">
                <a:latin typeface="Arial" panose="020B0604020202020204" pitchFamily="34" charset="0"/>
                <a:cs typeface="Arial" panose="020B0604020202020204" pitchFamily="34" charset="0"/>
              </a:rPr>
              <a:t>				Deuteronomy 8:3</a:t>
            </a:r>
          </a:p>
        </p:txBody>
      </p:sp>
    </p:spTree>
    <p:extLst>
      <p:ext uri="{BB962C8B-B14F-4D97-AF65-F5344CB8AC3E}">
        <p14:creationId xmlns:p14="http://schemas.microsoft.com/office/powerpoint/2010/main" val="318129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3278A-43D4-603E-5B72-BFC73F8F25C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5C26CA-3210-AC06-570A-9D041F148202}"/>
              </a:ext>
            </a:extLst>
          </p:cNvPr>
          <p:cNvSpPr txBox="1"/>
          <p:nvPr/>
        </p:nvSpPr>
        <p:spPr>
          <a:xfrm>
            <a:off x="1049311" y="929391"/>
            <a:ext cx="10523095" cy="2123658"/>
          </a:xfrm>
          <a:prstGeom prst="rect">
            <a:avLst/>
          </a:prstGeom>
          <a:noFill/>
        </p:spPr>
        <p:txBody>
          <a:bodyPr wrap="square" rtlCol="0">
            <a:spAutoFit/>
          </a:bodyPr>
          <a:lstStyle/>
          <a:p>
            <a:r>
              <a:rPr lang="en-GB" sz="4400" dirty="0">
                <a:latin typeface="Arial" panose="020B0604020202020204" pitchFamily="34" charset="0"/>
                <a:cs typeface="Arial" panose="020B0604020202020204" pitchFamily="34" charset="0"/>
              </a:rPr>
              <a:t>Do not put the </a:t>
            </a:r>
            <a:r>
              <a:rPr lang="en-GB" sz="4400" cap="small" dirty="0">
                <a:latin typeface="Arial" panose="020B0604020202020204" pitchFamily="34" charset="0"/>
                <a:cs typeface="Arial" panose="020B0604020202020204" pitchFamily="34" charset="0"/>
              </a:rPr>
              <a:t>Lord</a:t>
            </a:r>
            <a:r>
              <a:rPr lang="en-GB" sz="4400" dirty="0">
                <a:latin typeface="Arial" panose="020B0604020202020204" pitchFamily="34" charset="0"/>
                <a:cs typeface="Arial" panose="020B0604020202020204" pitchFamily="34" charset="0"/>
              </a:rPr>
              <a:t> your God to the test as you did at Massah.  </a:t>
            </a:r>
          </a:p>
          <a:p>
            <a:r>
              <a:rPr lang="en-GB" sz="4400" dirty="0">
                <a:latin typeface="Arial" panose="020B0604020202020204" pitchFamily="34" charset="0"/>
                <a:cs typeface="Arial" panose="020B0604020202020204" pitchFamily="34" charset="0"/>
              </a:rPr>
              <a:t>				Deuteronomy  6:16</a:t>
            </a:r>
          </a:p>
        </p:txBody>
      </p:sp>
      <p:sp>
        <p:nvSpPr>
          <p:cNvPr id="3" name="TextBox 2">
            <a:extLst>
              <a:ext uri="{FF2B5EF4-FFF2-40B4-BE49-F238E27FC236}">
                <a16:creationId xmlns:a16="http://schemas.microsoft.com/office/drawing/2014/main" id="{00654BC2-6D45-ABFD-9058-3BC770A7AA09}"/>
              </a:ext>
            </a:extLst>
          </p:cNvPr>
          <p:cNvSpPr txBox="1"/>
          <p:nvPr/>
        </p:nvSpPr>
        <p:spPr>
          <a:xfrm>
            <a:off x="1094281" y="3819942"/>
            <a:ext cx="10433154" cy="2123658"/>
          </a:xfrm>
          <a:prstGeom prst="rect">
            <a:avLst/>
          </a:prstGeom>
          <a:noFill/>
        </p:spPr>
        <p:txBody>
          <a:bodyPr wrap="square" rtlCol="0">
            <a:spAutoFit/>
          </a:bodyPr>
          <a:lstStyle/>
          <a:p>
            <a:r>
              <a:rPr lang="en-GB" sz="4400" b="1" baseline="30000" dirty="0">
                <a:latin typeface="Arial" panose="020B0604020202020204" pitchFamily="34" charset="0"/>
                <a:cs typeface="Arial" panose="020B0604020202020204" pitchFamily="34" charset="0"/>
              </a:rPr>
              <a:t> </a:t>
            </a:r>
            <a:r>
              <a:rPr lang="en-GB" sz="4400" dirty="0">
                <a:latin typeface="Arial" panose="020B0604020202020204" pitchFamily="34" charset="0"/>
                <a:cs typeface="Arial" panose="020B0604020202020204" pitchFamily="34" charset="0"/>
              </a:rPr>
              <a:t>Fear the </a:t>
            </a:r>
            <a:r>
              <a:rPr lang="en-GB" sz="4400" cap="small" dirty="0">
                <a:latin typeface="Arial" panose="020B0604020202020204" pitchFamily="34" charset="0"/>
                <a:cs typeface="Arial" panose="020B0604020202020204" pitchFamily="34" charset="0"/>
              </a:rPr>
              <a:t>Lord</a:t>
            </a:r>
            <a:r>
              <a:rPr lang="en-GB" sz="4400" dirty="0">
                <a:latin typeface="Arial" panose="020B0604020202020204" pitchFamily="34" charset="0"/>
                <a:cs typeface="Arial" panose="020B0604020202020204" pitchFamily="34" charset="0"/>
              </a:rPr>
              <a:t> your God, serve him only and take your oaths in his name.</a:t>
            </a:r>
          </a:p>
          <a:p>
            <a:r>
              <a:rPr lang="en-GB" sz="4400" dirty="0">
                <a:latin typeface="Arial" panose="020B0604020202020204" pitchFamily="34" charset="0"/>
                <a:cs typeface="Arial" panose="020B0604020202020204" pitchFamily="34" charset="0"/>
              </a:rPr>
              <a:t>						Deuteronomy 6:13</a:t>
            </a:r>
          </a:p>
        </p:txBody>
      </p:sp>
    </p:spTree>
    <p:extLst>
      <p:ext uri="{BB962C8B-B14F-4D97-AF65-F5344CB8AC3E}">
        <p14:creationId xmlns:p14="http://schemas.microsoft.com/office/powerpoint/2010/main" val="13236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4D7E6C-CA7D-915A-3836-1EE2036ECA91}"/>
              </a:ext>
            </a:extLst>
          </p:cNvPr>
          <p:cNvPicPr>
            <a:picLocks noChangeAspect="1"/>
          </p:cNvPicPr>
          <p:nvPr/>
        </p:nvPicPr>
        <p:blipFill>
          <a:blip r:embed="rId2"/>
          <a:stretch>
            <a:fillRect/>
          </a:stretch>
        </p:blipFill>
        <p:spPr>
          <a:xfrm>
            <a:off x="820087" y="885825"/>
            <a:ext cx="3991412" cy="3806096"/>
          </a:xfrm>
          <a:prstGeom prst="rect">
            <a:avLst/>
          </a:prstGeom>
        </p:spPr>
      </p:pic>
      <p:sp>
        <p:nvSpPr>
          <p:cNvPr id="3" name="TextBox 2">
            <a:extLst>
              <a:ext uri="{FF2B5EF4-FFF2-40B4-BE49-F238E27FC236}">
                <a16:creationId xmlns:a16="http://schemas.microsoft.com/office/drawing/2014/main" id="{BC92228A-48DC-97C9-7C79-F97DFEA56A18}"/>
              </a:ext>
            </a:extLst>
          </p:cNvPr>
          <p:cNvSpPr txBox="1"/>
          <p:nvPr/>
        </p:nvSpPr>
        <p:spPr>
          <a:xfrm>
            <a:off x="5126636" y="1004341"/>
            <a:ext cx="6685613" cy="3477875"/>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Where Israel of old stumbled and fell</a:t>
            </a:r>
          </a:p>
          <a:p>
            <a:endParaRPr lang="en-GB" sz="4400" b="1" dirty="0">
              <a:latin typeface="Arial" panose="020B0604020202020204" pitchFamily="34" charset="0"/>
              <a:cs typeface="Arial" panose="020B0604020202020204" pitchFamily="34" charset="0"/>
            </a:endParaRPr>
          </a:p>
          <a:p>
            <a:r>
              <a:rPr lang="en-GB" sz="4400" b="1" dirty="0">
                <a:latin typeface="Arial" panose="020B0604020202020204" pitchFamily="34" charset="0"/>
                <a:cs typeface="Arial" panose="020B0604020202020204" pitchFamily="34" charset="0"/>
              </a:rPr>
              <a:t>Christ the new Israel stood firm</a:t>
            </a:r>
          </a:p>
        </p:txBody>
      </p:sp>
      <p:sp>
        <p:nvSpPr>
          <p:cNvPr id="4" name="TextBox 3">
            <a:extLst>
              <a:ext uri="{FF2B5EF4-FFF2-40B4-BE49-F238E27FC236}">
                <a16:creationId xmlns:a16="http://schemas.microsoft.com/office/drawing/2014/main" id="{72D8C964-F3A0-68DF-37A9-CFFB3E7A24EF}"/>
              </a:ext>
            </a:extLst>
          </p:cNvPr>
          <p:cNvSpPr txBox="1"/>
          <p:nvPr/>
        </p:nvSpPr>
        <p:spPr>
          <a:xfrm>
            <a:off x="1355079" y="5268884"/>
            <a:ext cx="3991412" cy="584775"/>
          </a:xfrm>
          <a:prstGeom prst="rect">
            <a:avLst/>
          </a:prstGeom>
          <a:noFill/>
        </p:spPr>
        <p:txBody>
          <a:bodyPr wrap="square" rtlCol="0">
            <a:spAutoFit/>
          </a:bodyPr>
          <a:lstStyle/>
          <a:p>
            <a:r>
              <a:rPr lang="en-GB" sz="3200" b="1" dirty="0"/>
              <a:t>Michael Goulder</a:t>
            </a:r>
          </a:p>
        </p:txBody>
      </p:sp>
    </p:spTree>
    <p:extLst>
      <p:ext uri="{BB962C8B-B14F-4D97-AF65-F5344CB8AC3E}">
        <p14:creationId xmlns:p14="http://schemas.microsoft.com/office/powerpoint/2010/main" val="129995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239</Words>
  <Application>Microsoft Office PowerPoint</Application>
  <PresentationFormat>Widescreen</PresentationFormat>
  <Paragraphs>17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Amanda Featherstone</dc:creator>
  <cp:lastModifiedBy>Easy Worship</cp:lastModifiedBy>
  <cp:revision>2</cp:revision>
  <cp:lastPrinted>2026-02-18T15:59:24Z</cp:lastPrinted>
  <dcterms:created xsi:type="dcterms:W3CDTF">2026-02-18T14:16:27Z</dcterms:created>
  <dcterms:modified xsi:type="dcterms:W3CDTF">2026-02-22T08:38:31Z</dcterms:modified>
</cp:coreProperties>
</file>